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8" r:id="rId4"/>
    <p:sldMasterId id="2147483689" r:id="rId5"/>
  </p:sldMasterIdLst>
  <p:notesMasterIdLst>
    <p:notesMasterId r:id="rId6"/>
  </p:notesMasterIdLst>
  <p:sldIdLst>
    <p:sldId id="256" r:id="rId7"/>
  </p:sldIdLst>
  <p:sldSz cy="5143500" cx="9144000"/>
  <p:notesSz cx="6858000" cy="9144000"/>
  <p:embeddedFontLst>
    <p:embeddedFont>
      <p:font typeface="Bebas Neue"/>
      <p:regular r:id="rId8"/>
    </p:embeddedFont>
    <p:embeddedFont>
      <p:font typeface="Abel"/>
      <p:regular r:id="rId9"/>
    </p:embeddedFont>
    <p:embeddedFont>
      <p:font typeface="Unica One"/>
      <p:regular r:id="rId1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Abel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font" Target="fonts/BebasNeue-regular.fntdata"/><Relationship Id="rId10" Type="http://schemas.openxmlformats.org/officeDocument/2006/relationships/font" Target="fonts/UnicaOne-regular.fntdata"/></Relationships>
</file>

<file path=ppt/media/image1.gif>
</file>

<file path=ppt/media/image2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replit.com/@ArnavSareen/CompSci-Public#main.py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01ada48955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01ada48955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nica One"/>
                <a:ea typeface="Unica One"/>
                <a:cs typeface="Unica One"/>
                <a:sym typeface="Unica One"/>
              </a:rPr>
              <a:t>Solution Replit: </a:t>
            </a:r>
            <a:r>
              <a:rPr lang="en" u="sng">
                <a:solidFill>
                  <a:schemeClr val="hlink"/>
                </a:solidFill>
                <a:latin typeface="Unica One"/>
                <a:ea typeface="Unica One"/>
                <a:cs typeface="Unica One"/>
                <a:sym typeface="Unica One"/>
                <a:hlinkClick r:id="rId2"/>
              </a:rPr>
              <a:t>https://replit.com/@ArnavSareen/CompSci-Public#main.py</a:t>
            </a:r>
            <a:endParaRPr>
              <a:latin typeface="Unica One"/>
              <a:ea typeface="Unica One"/>
              <a:cs typeface="Unica One"/>
              <a:sym typeface="Unica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nica One"/>
              <a:ea typeface="Unica One"/>
              <a:cs typeface="Unica One"/>
              <a:sym typeface="Unica One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364175" y="364200"/>
            <a:ext cx="8415725" cy="4422702"/>
            <a:chOff x="364175" y="364200"/>
            <a:chExt cx="8415725" cy="4422702"/>
          </a:xfrm>
        </p:grpSpPr>
        <p:sp>
          <p:nvSpPr>
            <p:cNvPr id="55" name="Google Shape;55;p14"/>
            <p:cNvSpPr/>
            <p:nvPr/>
          </p:nvSpPr>
          <p:spPr>
            <a:xfrm>
              <a:off x="1429200" y="3845750"/>
              <a:ext cx="62856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4"/>
            <p:cNvSpPr/>
            <p:nvPr/>
          </p:nvSpPr>
          <p:spPr>
            <a:xfrm>
              <a:off x="364200" y="3845802"/>
              <a:ext cx="8718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4"/>
            <p:cNvSpPr/>
            <p:nvPr/>
          </p:nvSpPr>
          <p:spPr>
            <a:xfrm>
              <a:off x="7908100" y="3845802"/>
              <a:ext cx="8718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364175" y="364200"/>
              <a:ext cx="8415000" cy="32955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2288225" y="4113350"/>
            <a:ext cx="45675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0" name="Google Shape;60;p14"/>
          <p:cNvSpPr txBox="1"/>
          <p:nvPr>
            <p:ph type="ctrTitle"/>
          </p:nvPr>
        </p:nvSpPr>
        <p:spPr>
          <a:xfrm>
            <a:off x="2288225" y="2851125"/>
            <a:ext cx="4567500" cy="51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1" name="Google Shape;61;p14"/>
          <p:cNvSpPr txBox="1"/>
          <p:nvPr>
            <p:ph idx="2" type="ctrTitle"/>
          </p:nvPr>
        </p:nvSpPr>
        <p:spPr>
          <a:xfrm>
            <a:off x="2288225" y="680775"/>
            <a:ext cx="4567500" cy="20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5"/>
          <p:cNvGrpSpPr/>
          <p:nvPr/>
        </p:nvGrpSpPr>
        <p:grpSpPr>
          <a:xfrm>
            <a:off x="364200" y="356749"/>
            <a:ext cx="8414700" cy="4429926"/>
            <a:chOff x="364200" y="356749"/>
            <a:chExt cx="8414700" cy="4429926"/>
          </a:xfrm>
        </p:grpSpPr>
        <p:sp>
          <p:nvSpPr>
            <p:cNvPr id="64" name="Google Shape;64;p15"/>
            <p:cNvSpPr/>
            <p:nvPr/>
          </p:nvSpPr>
          <p:spPr>
            <a:xfrm>
              <a:off x="3198000" y="356750"/>
              <a:ext cx="55809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364200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3198000" y="3845575"/>
              <a:ext cx="5580900" cy="941100"/>
            </a:xfrm>
            <a:prstGeom prst="roundRect">
              <a:avLst>
                <a:gd fmla="val 22494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364200" y="3845575"/>
              <a:ext cx="2640600" cy="941100"/>
            </a:xfrm>
            <a:prstGeom prst="roundRect">
              <a:avLst>
                <a:gd fmla="val 22494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" name="Google Shape;68;p15"/>
          <p:cNvSpPr txBox="1"/>
          <p:nvPr>
            <p:ph hasCustomPrompt="1" type="title"/>
          </p:nvPr>
        </p:nvSpPr>
        <p:spPr>
          <a:xfrm>
            <a:off x="718350" y="1329800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3486475" y="4106775"/>
            <a:ext cx="4937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0" name="Google Shape;70;p15"/>
          <p:cNvSpPr txBox="1"/>
          <p:nvPr>
            <p:ph idx="2" type="title"/>
          </p:nvPr>
        </p:nvSpPr>
        <p:spPr>
          <a:xfrm>
            <a:off x="3587525" y="904100"/>
            <a:ext cx="4836300" cy="20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/>
        </p:nvSpPr>
        <p:spPr>
          <a:xfrm>
            <a:off x="364225" y="1139600"/>
            <a:ext cx="8415900" cy="3647100"/>
          </a:xfrm>
          <a:prstGeom prst="roundRect">
            <a:avLst>
              <a:gd fmla="val 4738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6"/>
          <p:cNvSpPr/>
          <p:nvPr/>
        </p:nvSpPr>
        <p:spPr>
          <a:xfrm>
            <a:off x="364223" y="356774"/>
            <a:ext cx="8415900" cy="589800"/>
          </a:xfrm>
          <a:prstGeom prst="roundRect">
            <a:avLst>
              <a:gd fmla="val 27101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6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720000" y="1367575"/>
            <a:ext cx="7704000" cy="32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17"/>
          <p:cNvGrpSpPr/>
          <p:nvPr/>
        </p:nvGrpSpPr>
        <p:grpSpPr>
          <a:xfrm>
            <a:off x="364223" y="356774"/>
            <a:ext cx="8415902" cy="4429739"/>
            <a:chOff x="364223" y="356774"/>
            <a:chExt cx="8415902" cy="4429739"/>
          </a:xfrm>
        </p:grpSpPr>
        <p:sp>
          <p:nvSpPr>
            <p:cNvPr id="78" name="Google Shape;78;p17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7"/>
            <p:cNvSpPr/>
            <p:nvPr/>
          </p:nvSpPr>
          <p:spPr>
            <a:xfrm>
              <a:off x="364225" y="1139600"/>
              <a:ext cx="6566400" cy="1757400"/>
            </a:xfrm>
            <a:prstGeom prst="roundRect">
              <a:avLst>
                <a:gd fmla="val 767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7"/>
            <p:cNvSpPr/>
            <p:nvPr/>
          </p:nvSpPr>
          <p:spPr>
            <a:xfrm>
              <a:off x="7123775" y="1139600"/>
              <a:ext cx="1656300" cy="1707900"/>
            </a:xfrm>
            <a:prstGeom prst="roundRect">
              <a:avLst>
                <a:gd fmla="val 803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7"/>
            <p:cNvSpPr/>
            <p:nvPr/>
          </p:nvSpPr>
          <p:spPr>
            <a:xfrm flipH="1">
              <a:off x="2217625" y="3090300"/>
              <a:ext cx="6562500" cy="1694100"/>
            </a:xfrm>
            <a:prstGeom prst="roundRect">
              <a:avLst>
                <a:gd fmla="val 767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7"/>
            <p:cNvSpPr/>
            <p:nvPr/>
          </p:nvSpPr>
          <p:spPr>
            <a:xfrm flipH="1">
              <a:off x="364264" y="3090312"/>
              <a:ext cx="1656300" cy="1696200"/>
            </a:xfrm>
            <a:prstGeom prst="roundRect">
              <a:avLst>
                <a:gd fmla="val 803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" name="Google Shape;83;p17"/>
          <p:cNvSpPr txBox="1"/>
          <p:nvPr>
            <p:ph idx="1" type="subTitle"/>
          </p:nvPr>
        </p:nvSpPr>
        <p:spPr>
          <a:xfrm>
            <a:off x="555284" y="1714625"/>
            <a:ext cx="14586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 sz="2000">
                <a:latin typeface="Unica One"/>
                <a:ea typeface="Unica One"/>
                <a:cs typeface="Unica One"/>
                <a:sym typeface="Unica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" name="Google Shape;84;p17"/>
          <p:cNvSpPr txBox="1"/>
          <p:nvPr>
            <p:ph idx="2" type="subTitle"/>
          </p:nvPr>
        </p:nvSpPr>
        <p:spPr>
          <a:xfrm>
            <a:off x="7130115" y="3687600"/>
            <a:ext cx="14586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 sz="2000">
                <a:latin typeface="Unica One"/>
                <a:ea typeface="Unica One"/>
                <a:cs typeface="Unica One"/>
                <a:sym typeface="Unica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5" name="Google Shape;85;p17"/>
          <p:cNvSpPr txBox="1"/>
          <p:nvPr>
            <p:ph idx="3" type="subTitle"/>
          </p:nvPr>
        </p:nvSpPr>
        <p:spPr>
          <a:xfrm>
            <a:off x="2210287" y="1325675"/>
            <a:ext cx="4405200" cy="130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4" type="subTitle"/>
          </p:nvPr>
        </p:nvSpPr>
        <p:spPr>
          <a:xfrm>
            <a:off x="2495287" y="3298650"/>
            <a:ext cx="4405200" cy="130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7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8"/>
          <p:cNvGrpSpPr/>
          <p:nvPr/>
        </p:nvGrpSpPr>
        <p:grpSpPr>
          <a:xfrm>
            <a:off x="364223" y="356774"/>
            <a:ext cx="8415902" cy="4429926"/>
            <a:chOff x="364223" y="356774"/>
            <a:chExt cx="8415902" cy="4429926"/>
          </a:xfrm>
        </p:grpSpPr>
        <p:sp>
          <p:nvSpPr>
            <p:cNvPr id="90" name="Google Shape;90;p18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8"/>
            <p:cNvSpPr/>
            <p:nvPr/>
          </p:nvSpPr>
          <p:spPr>
            <a:xfrm>
              <a:off x="364225" y="1139600"/>
              <a:ext cx="8415900" cy="36471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18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19"/>
          <p:cNvGrpSpPr/>
          <p:nvPr/>
        </p:nvGrpSpPr>
        <p:grpSpPr>
          <a:xfrm>
            <a:off x="364223" y="356774"/>
            <a:ext cx="8415902" cy="4429926"/>
            <a:chOff x="364223" y="356774"/>
            <a:chExt cx="8415902" cy="4429926"/>
          </a:xfrm>
        </p:grpSpPr>
        <p:sp>
          <p:nvSpPr>
            <p:cNvPr id="95" name="Google Shape;95;p19"/>
            <p:cNvSpPr/>
            <p:nvPr/>
          </p:nvSpPr>
          <p:spPr>
            <a:xfrm>
              <a:off x="364225" y="1139600"/>
              <a:ext cx="8415900" cy="36471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9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19"/>
          <p:cNvSpPr txBox="1"/>
          <p:nvPr>
            <p:ph idx="1" type="subTitle"/>
          </p:nvPr>
        </p:nvSpPr>
        <p:spPr>
          <a:xfrm>
            <a:off x="2281050" y="3300300"/>
            <a:ext cx="4581900" cy="1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9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9" name="Google Shape;99;p19"/>
          <p:cNvSpPr txBox="1"/>
          <p:nvPr>
            <p:ph idx="2" type="subTitle"/>
          </p:nvPr>
        </p:nvSpPr>
        <p:spPr>
          <a:xfrm>
            <a:off x="2281050" y="2213400"/>
            <a:ext cx="4581900" cy="1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 sz="6000">
                <a:latin typeface="Unica One"/>
                <a:ea typeface="Unica One"/>
                <a:cs typeface="Unica One"/>
                <a:sym typeface="Unica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/>
          <p:nvPr/>
        </p:nvSpPr>
        <p:spPr>
          <a:xfrm>
            <a:off x="364225" y="356775"/>
            <a:ext cx="8415000" cy="4429800"/>
          </a:xfrm>
          <a:prstGeom prst="roundRect">
            <a:avLst>
              <a:gd fmla="val 6183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0"/>
          <p:cNvSpPr txBox="1"/>
          <p:nvPr>
            <p:ph type="title"/>
          </p:nvPr>
        </p:nvSpPr>
        <p:spPr>
          <a:xfrm>
            <a:off x="1388100" y="1654363"/>
            <a:ext cx="6367800" cy="18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21"/>
          <p:cNvGrpSpPr/>
          <p:nvPr/>
        </p:nvGrpSpPr>
        <p:grpSpPr>
          <a:xfrm>
            <a:off x="364225" y="356823"/>
            <a:ext cx="8415600" cy="4430101"/>
            <a:chOff x="364225" y="356823"/>
            <a:chExt cx="8415600" cy="4430101"/>
          </a:xfrm>
        </p:grpSpPr>
        <p:sp>
          <p:nvSpPr>
            <p:cNvPr id="105" name="Google Shape;105;p21"/>
            <p:cNvSpPr/>
            <p:nvPr/>
          </p:nvSpPr>
          <p:spPr>
            <a:xfrm>
              <a:off x="364225" y="356823"/>
              <a:ext cx="4098900" cy="4430100"/>
            </a:xfrm>
            <a:prstGeom prst="roundRect">
              <a:avLst>
                <a:gd fmla="val 61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1"/>
            <p:cNvSpPr/>
            <p:nvPr/>
          </p:nvSpPr>
          <p:spPr>
            <a:xfrm>
              <a:off x="4680925" y="1604825"/>
              <a:ext cx="4098900" cy="3182100"/>
            </a:xfrm>
            <a:prstGeom prst="roundRect">
              <a:avLst>
                <a:gd fmla="val 721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1"/>
            <p:cNvSpPr/>
            <p:nvPr/>
          </p:nvSpPr>
          <p:spPr>
            <a:xfrm>
              <a:off x="4680925" y="356825"/>
              <a:ext cx="4098900" cy="1054800"/>
            </a:xfrm>
            <a:prstGeom prst="roundRect">
              <a:avLst>
                <a:gd fmla="val 1654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" name="Google Shape;108;p21"/>
          <p:cNvSpPr txBox="1"/>
          <p:nvPr>
            <p:ph idx="1" type="subTitle"/>
          </p:nvPr>
        </p:nvSpPr>
        <p:spPr>
          <a:xfrm>
            <a:off x="5015825" y="2641875"/>
            <a:ext cx="3408300" cy="19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type="title"/>
          </p:nvPr>
        </p:nvSpPr>
        <p:spPr>
          <a:xfrm>
            <a:off x="5015825" y="365300"/>
            <a:ext cx="3408300" cy="9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720000" y="1516338"/>
            <a:ext cx="3159900" cy="19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23"/>
          <p:cNvGrpSpPr/>
          <p:nvPr/>
        </p:nvGrpSpPr>
        <p:grpSpPr>
          <a:xfrm>
            <a:off x="364200" y="356775"/>
            <a:ext cx="8415700" cy="4430025"/>
            <a:chOff x="364200" y="356775"/>
            <a:chExt cx="8415700" cy="4430025"/>
          </a:xfrm>
        </p:grpSpPr>
        <p:sp>
          <p:nvSpPr>
            <p:cNvPr id="114" name="Google Shape;114;p23"/>
            <p:cNvSpPr/>
            <p:nvPr/>
          </p:nvSpPr>
          <p:spPr>
            <a:xfrm>
              <a:off x="364200" y="3870900"/>
              <a:ext cx="8415000" cy="9159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3"/>
            <p:cNvSpPr/>
            <p:nvPr/>
          </p:nvSpPr>
          <p:spPr>
            <a:xfrm>
              <a:off x="1429200" y="356775"/>
              <a:ext cx="6285600" cy="3320700"/>
            </a:xfrm>
            <a:prstGeom prst="roundRect">
              <a:avLst>
                <a:gd fmla="val 559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3"/>
            <p:cNvSpPr/>
            <p:nvPr/>
          </p:nvSpPr>
          <p:spPr>
            <a:xfrm>
              <a:off x="364200" y="356958"/>
              <a:ext cx="871800" cy="33207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3"/>
            <p:cNvSpPr/>
            <p:nvPr/>
          </p:nvSpPr>
          <p:spPr>
            <a:xfrm>
              <a:off x="7908100" y="356958"/>
              <a:ext cx="871800" cy="33207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23"/>
          <p:cNvSpPr txBox="1"/>
          <p:nvPr>
            <p:ph hasCustomPrompt="1" type="title"/>
          </p:nvPr>
        </p:nvSpPr>
        <p:spPr>
          <a:xfrm>
            <a:off x="1636700" y="1139600"/>
            <a:ext cx="5870700" cy="170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9" name="Google Shape;119;p23"/>
          <p:cNvSpPr txBox="1"/>
          <p:nvPr>
            <p:ph idx="1" type="subTitle"/>
          </p:nvPr>
        </p:nvSpPr>
        <p:spPr>
          <a:xfrm>
            <a:off x="1636700" y="4096300"/>
            <a:ext cx="5870700" cy="4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25"/>
          <p:cNvGrpSpPr/>
          <p:nvPr/>
        </p:nvGrpSpPr>
        <p:grpSpPr>
          <a:xfrm flipH="1">
            <a:off x="364200" y="356749"/>
            <a:ext cx="8414700" cy="4429926"/>
            <a:chOff x="364200" y="356749"/>
            <a:chExt cx="8414700" cy="4429926"/>
          </a:xfrm>
        </p:grpSpPr>
        <p:sp>
          <p:nvSpPr>
            <p:cNvPr id="123" name="Google Shape;123;p25"/>
            <p:cNvSpPr/>
            <p:nvPr/>
          </p:nvSpPr>
          <p:spPr>
            <a:xfrm>
              <a:off x="3198000" y="356750"/>
              <a:ext cx="55809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5"/>
            <p:cNvSpPr/>
            <p:nvPr/>
          </p:nvSpPr>
          <p:spPr>
            <a:xfrm>
              <a:off x="364200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5"/>
            <p:cNvSpPr/>
            <p:nvPr/>
          </p:nvSpPr>
          <p:spPr>
            <a:xfrm>
              <a:off x="3198000" y="3845575"/>
              <a:ext cx="5580900" cy="941100"/>
            </a:xfrm>
            <a:prstGeom prst="roundRect">
              <a:avLst>
                <a:gd fmla="val 22494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5"/>
            <p:cNvSpPr/>
            <p:nvPr/>
          </p:nvSpPr>
          <p:spPr>
            <a:xfrm>
              <a:off x="364200" y="3845575"/>
              <a:ext cx="2640600" cy="941100"/>
            </a:xfrm>
            <a:prstGeom prst="roundRect">
              <a:avLst>
                <a:gd fmla="val 22494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" name="Google Shape;127;p25"/>
          <p:cNvSpPr txBox="1"/>
          <p:nvPr>
            <p:ph hasCustomPrompt="1" type="title"/>
          </p:nvPr>
        </p:nvSpPr>
        <p:spPr>
          <a:xfrm>
            <a:off x="6492825" y="1329838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8" name="Google Shape;128;p25"/>
          <p:cNvSpPr txBox="1"/>
          <p:nvPr>
            <p:ph idx="1" type="subTitle"/>
          </p:nvPr>
        </p:nvSpPr>
        <p:spPr>
          <a:xfrm>
            <a:off x="602300" y="4106813"/>
            <a:ext cx="4937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" name="Google Shape;129;p25"/>
          <p:cNvSpPr txBox="1"/>
          <p:nvPr>
            <p:ph idx="2" type="title"/>
          </p:nvPr>
        </p:nvSpPr>
        <p:spPr>
          <a:xfrm>
            <a:off x="703350" y="904138"/>
            <a:ext cx="4836300" cy="20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26"/>
          <p:cNvGrpSpPr/>
          <p:nvPr/>
        </p:nvGrpSpPr>
        <p:grpSpPr>
          <a:xfrm>
            <a:off x="364200" y="356749"/>
            <a:ext cx="8414700" cy="3295501"/>
            <a:chOff x="364200" y="356749"/>
            <a:chExt cx="8414700" cy="3295501"/>
          </a:xfrm>
        </p:grpSpPr>
        <p:sp>
          <p:nvSpPr>
            <p:cNvPr id="132" name="Google Shape;132;p26"/>
            <p:cNvSpPr/>
            <p:nvPr/>
          </p:nvSpPr>
          <p:spPr>
            <a:xfrm>
              <a:off x="3198000" y="356750"/>
              <a:ext cx="55809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6"/>
            <p:cNvSpPr/>
            <p:nvPr/>
          </p:nvSpPr>
          <p:spPr>
            <a:xfrm>
              <a:off x="364200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Google Shape;134;p26"/>
          <p:cNvSpPr/>
          <p:nvPr/>
        </p:nvSpPr>
        <p:spPr>
          <a:xfrm>
            <a:off x="1429200" y="3845750"/>
            <a:ext cx="6285600" cy="941100"/>
          </a:xfrm>
          <a:prstGeom prst="roundRect">
            <a:avLst>
              <a:gd fmla="val 19466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6"/>
          <p:cNvSpPr/>
          <p:nvPr/>
        </p:nvSpPr>
        <p:spPr>
          <a:xfrm>
            <a:off x="364200" y="3845802"/>
            <a:ext cx="871800" cy="941100"/>
          </a:xfrm>
          <a:prstGeom prst="roundRect">
            <a:avLst>
              <a:gd fmla="val 19466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6"/>
          <p:cNvSpPr/>
          <p:nvPr/>
        </p:nvSpPr>
        <p:spPr>
          <a:xfrm>
            <a:off x="7908100" y="3845802"/>
            <a:ext cx="871800" cy="941100"/>
          </a:xfrm>
          <a:prstGeom prst="roundRect">
            <a:avLst>
              <a:gd fmla="val 19466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6"/>
          <p:cNvSpPr txBox="1"/>
          <p:nvPr>
            <p:ph idx="1" type="subTitle"/>
          </p:nvPr>
        </p:nvSpPr>
        <p:spPr>
          <a:xfrm>
            <a:off x="2288225" y="4113350"/>
            <a:ext cx="45675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8" name="Google Shape;138;p26"/>
          <p:cNvSpPr txBox="1"/>
          <p:nvPr>
            <p:ph hasCustomPrompt="1" type="title"/>
          </p:nvPr>
        </p:nvSpPr>
        <p:spPr>
          <a:xfrm>
            <a:off x="718350" y="1329800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9" name="Google Shape;139;p26"/>
          <p:cNvSpPr txBox="1"/>
          <p:nvPr>
            <p:ph idx="2" type="title"/>
          </p:nvPr>
        </p:nvSpPr>
        <p:spPr>
          <a:xfrm>
            <a:off x="3587525" y="904100"/>
            <a:ext cx="4836300" cy="20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SECTION_HEADER_1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27"/>
          <p:cNvGrpSpPr/>
          <p:nvPr/>
        </p:nvGrpSpPr>
        <p:grpSpPr>
          <a:xfrm>
            <a:off x="364200" y="356749"/>
            <a:ext cx="8415700" cy="4430153"/>
            <a:chOff x="364200" y="356749"/>
            <a:chExt cx="8415700" cy="4430153"/>
          </a:xfrm>
        </p:grpSpPr>
        <p:sp>
          <p:nvSpPr>
            <p:cNvPr id="142" name="Google Shape;142;p27"/>
            <p:cNvSpPr/>
            <p:nvPr/>
          </p:nvSpPr>
          <p:spPr>
            <a:xfrm>
              <a:off x="364200" y="356750"/>
              <a:ext cx="55305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7"/>
            <p:cNvSpPr/>
            <p:nvPr/>
          </p:nvSpPr>
          <p:spPr>
            <a:xfrm>
              <a:off x="6138675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7"/>
            <p:cNvSpPr/>
            <p:nvPr/>
          </p:nvSpPr>
          <p:spPr>
            <a:xfrm>
              <a:off x="1429200" y="3845750"/>
              <a:ext cx="62856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7"/>
            <p:cNvSpPr/>
            <p:nvPr/>
          </p:nvSpPr>
          <p:spPr>
            <a:xfrm>
              <a:off x="364200" y="3845802"/>
              <a:ext cx="8718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7"/>
            <p:cNvSpPr/>
            <p:nvPr/>
          </p:nvSpPr>
          <p:spPr>
            <a:xfrm>
              <a:off x="7908100" y="3845802"/>
              <a:ext cx="8718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" name="Google Shape;147;p27"/>
          <p:cNvSpPr txBox="1"/>
          <p:nvPr>
            <p:ph hasCustomPrompt="1" type="title"/>
          </p:nvPr>
        </p:nvSpPr>
        <p:spPr>
          <a:xfrm>
            <a:off x="6492825" y="1329800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8" name="Google Shape;148;p27"/>
          <p:cNvSpPr txBox="1"/>
          <p:nvPr>
            <p:ph idx="2" type="title"/>
          </p:nvPr>
        </p:nvSpPr>
        <p:spPr>
          <a:xfrm>
            <a:off x="703350" y="904100"/>
            <a:ext cx="4836300" cy="20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9" name="Google Shape;149;p27"/>
          <p:cNvSpPr txBox="1"/>
          <p:nvPr>
            <p:ph idx="1" type="subTitle"/>
          </p:nvPr>
        </p:nvSpPr>
        <p:spPr>
          <a:xfrm>
            <a:off x="2288225" y="4113350"/>
            <a:ext cx="45675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SECTION_HEADER_1_2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28"/>
          <p:cNvGrpSpPr/>
          <p:nvPr/>
        </p:nvGrpSpPr>
        <p:grpSpPr>
          <a:xfrm flipH="1">
            <a:off x="364200" y="1491174"/>
            <a:ext cx="8414700" cy="3295501"/>
            <a:chOff x="364200" y="356749"/>
            <a:chExt cx="8414700" cy="3295501"/>
          </a:xfrm>
        </p:grpSpPr>
        <p:sp>
          <p:nvSpPr>
            <p:cNvPr id="152" name="Google Shape;152;p28"/>
            <p:cNvSpPr/>
            <p:nvPr/>
          </p:nvSpPr>
          <p:spPr>
            <a:xfrm>
              <a:off x="3198000" y="356750"/>
              <a:ext cx="55809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8"/>
            <p:cNvSpPr/>
            <p:nvPr/>
          </p:nvSpPr>
          <p:spPr>
            <a:xfrm>
              <a:off x="364200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" name="Google Shape;154;p28"/>
          <p:cNvSpPr txBox="1"/>
          <p:nvPr>
            <p:ph hasCustomPrompt="1" type="title"/>
          </p:nvPr>
        </p:nvSpPr>
        <p:spPr>
          <a:xfrm>
            <a:off x="6492825" y="2541025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5" name="Google Shape;155;p28"/>
          <p:cNvSpPr txBox="1"/>
          <p:nvPr>
            <p:ph idx="1" type="subTitle"/>
          </p:nvPr>
        </p:nvSpPr>
        <p:spPr>
          <a:xfrm>
            <a:off x="720000" y="4106775"/>
            <a:ext cx="48198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6" name="Google Shape;156;p28"/>
          <p:cNvSpPr txBox="1"/>
          <p:nvPr>
            <p:ph idx="2" type="title"/>
          </p:nvPr>
        </p:nvSpPr>
        <p:spPr>
          <a:xfrm>
            <a:off x="719850" y="1892975"/>
            <a:ext cx="4819800" cy="18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7" name="Google Shape;157;p28"/>
          <p:cNvSpPr/>
          <p:nvPr/>
        </p:nvSpPr>
        <p:spPr>
          <a:xfrm>
            <a:off x="6034500" y="356775"/>
            <a:ext cx="27447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8"/>
          <p:cNvSpPr/>
          <p:nvPr/>
        </p:nvSpPr>
        <p:spPr>
          <a:xfrm>
            <a:off x="364200" y="356775"/>
            <a:ext cx="26406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8"/>
          <p:cNvSpPr/>
          <p:nvPr/>
        </p:nvSpPr>
        <p:spPr>
          <a:xfrm>
            <a:off x="3198000" y="356775"/>
            <a:ext cx="26433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6">
  <p:cSld name="SECTION_HEADER_1_2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/>
          <p:nvPr/>
        </p:nvSpPr>
        <p:spPr>
          <a:xfrm>
            <a:off x="3198000" y="1491175"/>
            <a:ext cx="5580900" cy="3295500"/>
          </a:xfrm>
          <a:prstGeom prst="roundRect">
            <a:avLst>
              <a:gd fmla="val 5927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9"/>
          <p:cNvSpPr/>
          <p:nvPr/>
        </p:nvSpPr>
        <p:spPr>
          <a:xfrm>
            <a:off x="364200" y="1491174"/>
            <a:ext cx="2640600" cy="3295500"/>
          </a:xfrm>
          <a:prstGeom prst="roundRect">
            <a:avLst>
              <a:gd fmla="val 8483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9"/>
          <p:cNvSpPr/>
          <p:nvPr/>
        </p:nvSpPr>
        <p:spPr>
          <a:xfrm>
            <a:off x="6034500" y="356775"/>
            <a:ext cx="27447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9"/>
          <p:cNvSpPr/>
          <p:nvPr/>
        </p:nvSpPr>
        <p:spPr>
          <a:xfrm>
            <a:off x="364200" y="356775"/>
            <a:ext cx="26406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9"/>
          <p:cNvSpPr/>
          <p:nvPr/>
        </p:nvSpPr>
        <p:spPr>
          <a:xfrm>
            <a:off x="3198000" y="356775"/>
            <a:ext cx="26433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9"/>
          <p:cNvSpPr txBox="1"/>
          <p:nvPr>
            <p:ph hasCustomPrompt="1" type="title"/>
          </p:nvPr>
        </p:nvSpPr>
        <p:spPr>
          <a:xfrm>
            <a:off x="718350" y="2541025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7" name="Google Shape;167;p29"/>
          <p:cNvSpPr txBox="1"/>
          <p:nvPr>
            <p:ph idx="1" type="subTitle"/>
          </p:nvPr>
        </p:nvSpPr>
        <p:spPr>
          <a:xfrm>
            <a:off x="3607078" y="4106775"/>
            <a:ext cx="4817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8" name="Google Shape;168;p29"/>
          <p:cNvSpPr txBox="1"/>
          <p:nvPr>
            <p:ph idx="2" type="title"/>
          </p:nvPr>
        </p:nvSpPr>
        <p:spPr>
          <a:xfrm>
            <a:off x="3606928" y="1892975"/>
            <a:ext cx="4817400" cy="18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364200" y="356750"/>
            <a:ext cx="26406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30"/>
          <p:cNvSpPr/>
          <p:nvPr/>
        </p:nvSpPr>
        <p:spPr>
          <a:xfrm>
            <a:off x="3198075" y="356750"/>
            <a:ext cx="26433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0"/>
          <p:cNvSpPr/>
          <p:nvPr/>
        </p:nvSpPr>
        <p:spPr>
          <a:xfrm>
            <a:off x="6034300" y="356750"/>
            <a:ext cx="27447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30"/>
          <p:cNvSpPr/>
          <p:nvPr/>
        </p:nvSpPr>
        <p:spPr>
          <a:xfrm>
            <a:off x="364200" y="2690281"/>
            <a:ext cx="26406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0"/>
          <p:cNvSpPr/>
          <p:nvPr/>
        </p:nvSpPr>
        <p:spPr>
          <a:xfrm>
            <a:off x="3198075" y="2690275"/>
            <a:ext cx="26433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30"/>
          <p:cNvSpPr/>
          <p:nvPr/>
        </p:nvSpPr>
        <p:spPr>
          <a:xfrm>
            <a:off x="6034300" y="2690281"/>
            <a:ext cx="27447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0"/>
          <p:cNvSpPr txBox="1"/>
          <p:nvPr>
            <p:ph type="title"/>
          </p:nvPr>
        </p:nvSpPr>
        <p:spPr>
          <a:xfrm>
            <a:off x="573825" y="1260458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7" name="Google Shape;177;p30"/>
          <p:cNvSpPr txBox="1"/>
          <p:nvPr>
            <p:ph hasCustomPrompt="1" idx="2" type="title"/>
          </p:nvPr>
        </p:nvSpPr>
        <p:spPr>
          <a:xfrm>
            <a:off x="573834" y="456270"/>
            <a:ext cx="12828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" name="Google Shape;178;p30"/>
          <p:cNvSpPr txBox="1"/>
          <p:nvPr>
            <p:ph idx="1" type="subTitle"/>
          </p:nvPr>
        </p:nvSpPr>
        <p:spPr>
          <a:xfrm>
            <a:off x="573825" y="1632873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30"/>
          <p:cNvSpPr txBox="1"/>
          <p:nvPr>
            <p:ph idx="3" type="title"/>
          </p:nvPr>
        </p:nvSpPr>
        <p:spPr>
          <a:xfrm>
            <a:off x="3460827" y="1260458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30"/>
          <p:cNvSpPr txBox="1"/>
          <p:nvPr>
            <p:ph hasCustomPrompt="1" idx="4" type="title"/>
          </p:nvPr>
        </p:nvSpPr>
        <p:spPr>
          <a:xfrm>
            <a:off x="3460827" y="456270"/>
            <a:ext cx="12126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1" name="Google Shape;181;p30"/>
          <p:cNvSpPr txBox="1"/>
          <p:nvPr>
            <p:ph idx="5" type="subTitle"/>
          </p:nvPr>
        </p:nvSpPr>
        <p:spPr>
          <a:xfrm>
            <a:off x="3460827" y="1632873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0"/>
          <p:cNvSpPr txBox="1"/>
          <p:nvPr>
            <p:ph idx="6" type="title"/>
          </p:nvPr>
        </p:nvSpPr>
        <p:spPr>
          <a:xfrm>
            <a:off x="6341926" y="1260458"/>
            <a:ext cx="22806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3" name="Google Shape;183;p30"/>
          <p:cNvSpPr txBox="1"/>
          <p:nvPr>
            <p:ph hasCustomPrompt="1" idx="7" type="title"/>
          </p:nvPr>
        </p:nvSpPr>
        <p:spPr>
          <a:xfrm>
            <a:off x="6341926" y="456270"/>
            <a:ext cx="12126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4" name="Google Shape;184;p30"/>
          <p:cNvSpPr txBox="1"/>
          <p:nvPr>
            <p:ph idx="8" type="subTitle"/>
          </p:nvPr>
        </p:nvSpPr>
        <p:spPr>
          <a:xfrm>
            <a:off x="6341926" y="1632873"/>
            <a:ext cx="22806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30"/>
          <p:cNvSpPr txBox="1"/>
          <p:nvPr>
            <p:ph idx="9" type="title"/>
          </p:nvPr>
        </p:nvSpPr>
        <p:spPr>
          <a:xfrm>
            <a:off x="573670" y="3617017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6" name="Google Shape;186;p30"/>
          <p:cNvSpPr txBox="1"/>
          <p:nvPr>
            <p:ph hasCustomPrompt="1" idx="13" type="title"/>
          </p:nvPr>
        </p:nvSpPr>
        <p:spPr>
          <a:xfrm>
            <a:off x="573670" y="2812829"/>
            <a:ext cx="12828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7" name="Google Shape;187;p30"/>
          <p:cNvSpPr txBox="1"/>
          <p:nvPr>
            <p:ph idx="14" type="subTitle"/>
          </p:nvPr>
        </p:nvSpPr>
        <p:spPr>
          <a:xfrm>
            <a:off x="573670" y="3989432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30"/>
          <p:cNvSpPr txBox="1"/>
          <p:nvPr>
            <p:ph idx="15" type="title"/>
          </p:nvPr>
        </p:nvSpPr>
        <p:spPr>
          <a:xfrm>
            <a:off x="3460827" y="3617017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9" name="Google Shape;189;p30"/>
          <p:cNvSpPr txBox="1"/>
          <p:nvPr>
            <p:ph hasCustomPrompt="1" idx="16" type="title"/>
          </p:nvPr>
        </p:nvSpPr>
        <p:spPr>
          <a:xfrm>
            <a:off x="3460827" y="2812829"/>
            <a:ext cx="12126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0" name="Google Shape;190;p30"/>
          <p:cNvSpPr txBox="1"/>
          <p:nvPr>
            <p:ph idx="17" type="subTitle"/>
          </p:nvPr>
        </p:nvSpPr>
        <p:spPr>
          <a:xfrm>
            <a:off x="3460827" y="3989432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30"/>
          <p:cNvSpPr txBox="1"/>
          <p:nvPr>
            <p:ph idx="18" type="title"/>
          </p:nvPr>
        </p:nvSpPr>
        <p:spPr>
          <a:xfrm>
            <a:off x="6341926" y="3617017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2" name="Google Shape;192;p30"/>
          <p:cNvSpPr txBox="1"/>
          <p:nvPr>
            <p:ph hasCustomPrompt="1" idx="19" type="title"/>
          </p:nvPr>
        </p:nvSpPr>
        <p:spPr>
          <a:xfrm>
            <a:off x="6341926" y="2812829"/>
            <a:ext cx="12126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3" name="Google Shape;193;p30"/>
          <p:cNvSpPr txBox="1"/>
          <p:nvPr>
            <p:ph idx="20" type="subTitle"/>
          </p:nvPr>
        </p:nvSpPr>
        <p:spPr>
          <a:xfrm>
            <a:off x="6341926" y="3989432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31"/>
          <p:cNvGrpSpPr/>
          <p:nvPr/>
        </p:nvGrpSpPr>
        <p:grpSpPr>
          <a:xfrm>
            <a:off x="364175" y="356775"/>
            <a:ext cx="8415025" cy="4430025"/>
            <a:chOff x="364175" y="356775"/>
            <a:chExt cx="8415025" cy="4430025"/>
          </a:xfrm>
        </p:grpSpPr>
        <p:sp>
          <p:nvSpPr>
            <p:cNvPr id="196" name="Google Shape;196;p31"/>
            <p:cNvSpPr/>
            <p:nvPr/>
          </p:nvSpPr>
          <p:spPr>
            <a:xfrm>
              <a:off x="364200" y="3870900"/>
              <a:ext cx="8415000" cy="9159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1"/>
            <p:cNvSpPr/>
            <p:nvPr/>
          </p:nvSpPr>
          <p:spPr>
            <a:xfrm>
              <a:off x="364175" y="356775"/>
              <a:ext cx="8415000" cy="33210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" name="Google Shape;198;p31"/>
          <p:cNvSpPr txBox="1"/>
          <p:nvPr>
            <p:ph type="title"/>
          </p:nvPr>
        </p:nvSpPr>
        <p:spPr>
          <a:xfrm>
            <a:off x="2289738" y="4071600"/>
            <a:ext cx="4563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9" name="Google Shape;199;p31"/>
          <p:cNvSpPr txBox="1"/>
          <p:nvPr>
            <p:ph idx="1" type="subTitle"/>
          </p:nvPr>
        </p:nvSpPr>
        <p:spPr>
          <a:xfrm>
            <a:off x="2289925" y="1034850"/>
            <a:ext cx="4563900" cy="19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BLANK_1_1_1_1_2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/>
          <p:nvPr/>
        </p:nvSpPr>
        <p:spPr>
          <a:xfrm>
            <a:off x="364225" y="1139600"/>
            <a:ext cx="4098900" cy="3647400"/>
          </a:xfrm>
          <a:prstGeom prst="roundRect">
            <a:avLst>
              <a:gd fmla="val 8973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2"/>
          <p:cNvSpPr/>
          <p:nvPr/>
        </p:nvSpPr>
        <p:spPr>
          <a:xfrm>
            <a:off x="4680925" y="1139600"/>
            <a:ext cx="4098900" cy="3647400"/>
          </a:xfrm>
          <a:prstGeom prst="roundRect">
            <a:avLst>
              <a:gd fmla="val 725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2"/>
          <p:cNvSpPr/>
          <p:nvPr/>
        </p:nvSpPr>
        <p:spPr>
          <a:xfrm>
            <a:off x="364223" y="356774"/>
            <a:ext cx="8415900" cy="589800"/>
          </a:xfrm>
          <a:prstGeom prst="roundRect">
            <a:avLst>
              <a:gd fmla="val 27101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2"/>
          <p:cNvSpPr txBox="1"/>
          <p:nvPr>
            <p:ph idx="1" type="subTitle"/>
          </p:nvPr>
        </p:nvSpPr>
        <p:spPr>
          <a:xfrm>
            <a:off x="720000" y="2021325"/>
            <a:ext cx="34032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32"/>
          <p:cNvSpPr txBox="1"/>
          <p:nvPr>
            <p:ph idx="2" type="subTitle"/>
          </p:nvPr>
        </p:nvSpPr>
        <p:spPr>
          <a:xfrm>
            <a:off x="5028775" y="2021325"/>
            <a:ext cx="34032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32"/>
          <p:cNvSpPr txBox="1"/>
          <p:nvPr>
            <p:ph type="title"/>
          </p:nvPr>
        </p:nvSpPr>
        <p:spPr>
          <a:xfrm>
            <a:off x="720000" y="1534375"/>
            <a:ext cx="340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7" name="Google Shape;207;p32"/>
          <p:cNvSpPr txBox="1"/>
          <p:nvPr>
            <p:ph idx="3" type="title"/>
          </p:nvPr>
        </p:nvSpPr>
        <p:spPr>
          <a:xfrm>
            <a:off x="5028775" y="1534375"/>
            <a:ext cx="340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8" name="Google Shape;208;p32"/>
          <p:cNvSpPr txBox="1"/>
          <p:nvPr>
            <p:ph idx="4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BLANK_1_1_1_1_2_1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/>
          <p:nvPr/>
        </p:nvSpPr>
        <p:spPr>
          <a:xfrm>
            <a:off x="364225" y="1139775"/>
            <a:ext cx="4098900" cy="3647100"/>
          </a:xfrm>
          <a:prstGeom prst="roundRect">
            <a:avLst>
              <a:gd fmla="val 6171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3"/>
          <p:cNvSpPr/>
          <p:nvPr/>
        </p:nvSpPr>
        <p:spPr>
          <a:xfrm>
            <a:off x="4680925" y="1139775"/>
            <a:ext cx="4098900" cy="3647100"/>
          </a:xfrm>
          <a:prstGeom prst="roundRect">
            <a:avLst>
              <a:gd fmla="val 5928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3"/>
          <p:cNvSpPr/>
          <p:nvPr/>
        </p:nvSpPr>
        <p:spPr>
          <a:xfrm>
            <a:off x="364223" y="356774"/>
            <a:ext cx="8415900" cy="589800"/>
          </a:xfrm>
          <a:prstGeom prst="roundRect">
            <a:avLst>
              <a:gd fmla="val 27101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3"/>
          <p:cNvSpPr txBox="1"/>
          <p:nvPr>
            <p:ph idx="1" type="subTitle"/>
          </p:nvPr>
        </p:nvSpPr>
        <p:spPr>
          <a:xfrm>
            <a:off x="720000" y="3799200"/>
            <a:ext cx="3403200" cy="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33"/>
          <p:cNvSpPr txBox="1"/>
          <p:nvPr>
            <p:ph idx="2" type="subTitle"/>
          </p:nvPr>
        </p:nvSpPr>
        <p:spPr>
          <a:xfrm>
            <a:off x="5028775" y="3799200"/>
            <a:ext cx="3403200" cy="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33"/>
          <p:cNvSpPr txBox="1"/>
          <p:nvPr>
            <p:ph type="title"/>
          </p:nvPr>
        </p:nvSpPr>
        <p:spPr>
          <a:xfrm>
            <a:off x="720000" y="3403200"/>
            <a:ext cx="340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6" name="Google Shape;216;p33"/>
          <p:cNvSpPr txBox="1"/>
          <p:nvPr>
            <p:ph idx="3" type="title"/>
          </p:nvPr>
        </p:nvSpPr>
        <p:spPr>
          <a:xfrm>
            <a:off x="5028775" y="3403200"/>
            <a:ext cx="340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7" name="Google Shape;217;p33"/>
          <p:cNvSpPr txBox="1"/>
          <p:nvPr>
            <p:ph idx="4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34"/>
          <p:cNvGrpSpPr/>
          <p:nvPr/>
        </p:nvGrpSpPr>
        <p:grpSpPr>
          <a:xfrm>
            <a:off x="364200" y="356774"/>
            <a:ext cx="8415923" cy="4429926"/>
            <a:chOff x="364200" y="356774"/>
            <a:chExt cx="8415923" cy="4429926"/>
          </a:xfrm>
        </p:grpSpPr>
        <p:sp>
          <p:nvSpPr>
            <p:cNvPr id="220" name="Google Shape;220;p34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4"/>
            <p:cNvSpPr/>
            <p:nvPr/>
          </p:nvSpPr>
          <p:spPr>
            <a:xfrm>
              <a:off x="364200" y="1139600"/>
              <a:ext cx="2637900" cy="3647100"/>
            </a:xfrm>
            <a:prstGeom prst="roundRect">
              <a:avLst>
                <a:gd fmla="val 686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4"/>
            <p:cNvSpPr/>
            <p:nvPr/>
          </p:nvSpPr>
          <p:spPr>
            <a:xfrm>
              <a:off x="3198075" y="1139600"/>
              <a:ext cx="2643300" cy="3647100"/>
            </a:xfrm>
            <a:prstGeom prst="roundRect">
              <a:avLst>
                <a:gd fmla="val 686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4"/>
            <p:cNvSpPr/>
            <p:nvPr/>
          </p:nvSpPr>
          <p:spPr>
            <a:xfrm>
              <a:off x="6034600" y="1139600"/>
              <a:ext cx="2744700" cy="3647100"/>
            </a:xfrm>
            <a:prstGeom prst="roundRect">
              <a:avLst>
                <a:gd fmla="val 686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4" name="Google Shape;224;p34"/>
          <p:cNvSpPr txBox="1"/>
          <p:nvPr>
            <p:ph type="title"/>
          </p:nvPr>
        </p:nvSpPr>
        <p:spPr>
          <a:xfrm>
            <a:off x="720000" y="2465775"/>
            <a:ext cx="190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5" name="Google Shape;225;p34"/>
          <p:cNvSpPr txBox="1"/>
          <p:nvPr>
            <p:ph idx="1" type="subTitle"/>
          </p:nvPr>
        </p:nvSpPr>
        <p:spPr>
          <a:xfrm>
            <a:off x="720000" y="2993475"/>
            <a:ext cx="1909500" cy="12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34"/>
          <p:cNvSpPr txBox="1"/>
          <p:nvPr>
            <p:ph idx="2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7" name="Google Shape;227;p34"/>
          <p:cNvSpPr txBox="1"/>
          <p:nvPr>
            <p:ph idx="3" type="title"/>
          </p:nvPr>
        </p:nvSpPr>
        <p:spPr>
          <a:xfrm>
            <a:off x="3617250" y="2465775"/>
            <a:ext cx="190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8" name="Google Shape;228;p34"/>
          <p:cNvSpPr txBox="1"/>
          <p:nvPr>
            <p:ph idx="4" type="subTitle"/>
          </p:nvPr>
        </p:nvSpPr>
        <p:spPr>
          <a:xfrm>
            <a:off x="3617250" y="2993475"/>
            <a:ext cx="1909500" cy="12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34"/>
          <p:cNvSpPr txBox="1"/>
          <p:nvPr>
            <p:ph idx="5" type="title"/>
          </p:nvPr>
        </p:nvSpPr>
        <p:spPr>
          <a:xfrm>
            <a:off x="6514500" y="2465775"/>
            <a:ext cx="190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0" name="Google Shape;230;p34"/>
          <p:cNvSpPr txBox="1"/>
          <p:nvPr>
            <p:ph idx="6" type="subTitle"/>
          </p:nvPr>
        </p:nvSpPr>
        <p:spPr>
          <a:xfrm>
            <a:off x="6514500" y="2993475"/>
            <a:ext cx="1909500" cy="12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" name="Google Shape;232;p35"/>
          <p:cNvGrpSpPr/>
          <p:nvPr/>
        </p:nvGrpSpPr>
        <p:grpSpPr>
          <a:xfrm>
            <a:off x="364223" y="356774"/>
            <a:ext cx="8415900" cy="4429801"/>
            <a:chOff x="364223" y="356774"/>
            <a:chExt cx="8415900" cy="4429801"/>
          </a:xfrm>
        </p:grpSpPr>
        <p:sp>
          <p:nvSpPr>
            <p:cNvPr id="233" name="Google Shape;233;p35"/>
            <p:cNvSpPr/>
            <p:nvPr/>
          </p:nvSpPr>
          <p:spPr>
            <a:xfrm>
              <a:off x="364225" y="1141575"/>
              <a:ext cx="4098900" cy="1718400"/>
            </a:xfrm>
            <a:prstGeom prst="roundRect">
              <a:avLst>
                <a:gd fmla="val 10055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5"/>
            <p:cNvSpPr/>
            <p:nvPr/>
          </p:nvSpPr>
          <p:spPr>
            <a:xfrm>
              <a:off x="4681075" y="1141575"/>
              <a:ext cx="4098900" cy="1718400"/>
            </a:xfrm>
            <a:prstGeom prst="roundRect">
              <a:avLst>
                <a:gd fmla="val 10055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5"/>
            <p:cNvSpPr/>
            <p:nvPr/>
          </p:nvSpPr>
          <p:spPr>
            <a:xfrm>
              <a:off x="364225" y="3052275"/>
              <a:ext cx="4098900" cy="1734300"/>
            </a:xfrm>
            <a:prstGeom prst="roundRect">
              <a:avLst>
                <a:gd fmla="val 10055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5"/>
            <p:cNvSpPr/>
            <p:nvPr/>
          </p:nvSpPr>
          <p:spPr>
            <a:xfrm>
              <a:off x="4681075" y="3052275"/>
              <a:ext cx="4098900" cy="1734300"/>
            </a:xfrm>
            <a:prstGeom prst="roundRect">
              <a:avLst>
                <a:gd fmla="val 10055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5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8" name="Google Shape;238;p35"/>
          <p:cNvSpPr txBox="1"/>
          <p:nvPr>
            <p:ph type="title"/>
          </p:nvPr>
        </p:nvSpPr>
        <p:spPr>
          <a:xfrm>
            <a:off x="1387277" y="1473800"/>
            <a:ext cx="274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9" name="Google Shape;239;p35"/>
          <p:cNvSpPr txBox="1"/>
          <p:nvPr>
            <p:ph idx="1" type="subTitle"/>
          </p:nvPr>
        </p:nvSpPr>
        <p:spPr>
          <a:xfrm>
            <a:off x="1387275" y="1883200"/>
            <a:ext cx="2740800" cy="5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35"/>
          <p:cNvSpPr txBox="1"/>
          <p:nvPr>
            <p:ph idx="2" type="title"/>
          </p:nvPr>
        </p:nvSpPr>
        <p:spPr>
          <a:xfrm>
            <a:off x="1387277" y="3409550"/>
            <a:ext cx="274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1" name="Google Shape;241;p35"/>
          <p:cNvSpPr txBox="1"/>
          <p:nvPr>
            <p:ph idx="3" type="subTitle"/>
          </p:nvPr>
        </p:nvSpPr>
        <p:spPr>
          <a:xfrm>
            <a:off x="1387275" y="3818950"/>
            <a:ext cx="27408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35"/>
          <p:cNvSpPr txBox="1"/>
          <p:nvPr>
            <p:ph idx="4" type="title"/>
          </p:nvPr>
        </p:nvSpPr>
        <p:spPr>
          <a:xfrm>
            <a:off x="5683202" y="1473800"/>
            <a:ext cx="274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3" name="Google Shape;243;p35"/>
          <p:cNvSpPr txBox="1"/>
          <p:nvPr>
            <p:ph idx="5" type="subTitle"/>
          </p:nvPr>
        </p:nvSpPr>
        <p:spPr>
          <a:xfrm>
            <a:off x="5683200" y="1938859"/>
            <a:ext cx="2740800" cy="5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35"/>
          <p:cNvSpPr txBox="1"/>
          <p:nvPr>
            <p:ph idx="6" type="title"/>
          </p:nvPr>
        </p:nvSpPr>
        <p:spPr>
          <a:xfrm>
            <a:off x="5683202" y="3409550"/>
            <a:ext cx="274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5" name="Google Shape;245;p35"/>
          <p:cNvSpPr txBox="1"/>
          <p:nvPr>
            <p:ph idx="7" type="subTitle"/>
          </p:nvPr>
        </p:nvSpPr>
        <p:spPr>
          <a:xfrm>
            <a:off x="5683200" y="3818950"/>
            <a:ext cx="27408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35"/>
          <p:cNvSpPr txBox="1"/>
          <p:nvPr>
            <p:ph idx="8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36"/>
          <p:cNvGrpSpPr/>
          <p:nvPr/>
        </p:nvGrpSpPr>
        <p:grpSpPr>
          <a:xfrm>
            <a:off x="364200" y="356774"/>
            <a:ext cx="8415923" cy="4429931"/>
            <a:chOff x="364200" y="356774"/>
            <a:chExt cx="8415923" cy="4429931"/>
          </a:xfrm>
        </p:grpSpPr>
        <p:sp>
          <p:nvSpPr>
            <p:cNvPr id="249" name="Google Shape;249;p36"/>
            <p:cNvSpPr/>
            <p:nvPr/>
          </p:nvSpPr>
          <p:spPr>
            <a:xfrm>
              <a:off x="364200" y="3052404"/>
              <a:ext cx="2640600" cy="1734300"/>
            </a:xfrm>
            <a:prstGeom prst="roundRect">
              <a:avLst>
                <a:gd fmla="val 110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6"/>
            <p:cNvSpPr/>
            <p:nvPr/>
          </p:nvSpPr>
          <p:spPr>
            <a:xfrm>
              <a:off x="3198075" y="3052400"/>
              <a:ext cx="2643300" cy="1734300"/>
            </a:xfrm>
            <a:prstGeom prst="roundRect">
              <a:avLst>
                <a:gd fmla="val 1046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6"/>
            <p:cNvSpPr/>
            <p:nvPr/>
          </p:nvSpPr>
          <p:spPr>
            <a:xfrm>
              <a:off x="6034300" y="3052404"/>
              <a:ext cx="2744700" cy="1734300"/>
            </a:xfrm>
            <a:prstGeom prst="roundRect">
              <a:avLst>
                <a:gd fmla="val 1095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6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6"/>
            <p:cNvSpPr/>
            <p:nvPr/>
          </p:nvSpPr>
          <p:spPr>
            <a:xfrm>
              <a:off x="364200" y="1139605"/>
              <a:ext cx="2640600" cy="1718400"/>
            </a:xfrm>
            <a:prstGeom prst="roundRect">
              <a:avLst>
                <a:gd fmla="val 992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6"/>
            <p:cNvSpPr/>
            <p:nvPr/>
          </p:nvSpPr>
          <p:spPr>
            <a:xfrm>
              <a:off x="3198075" y="1139600"/>
              <a:ext cx="2643300" cy="1718400"/>
            </a:xfrm>
            <a:prstGeom prst="roundRect">
              <a:avLst>
                <a:gd fmla="val 1118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6"/>
            <p:cNvSpPr/>
            <p:nvPr/>
          </p:nvSpPr>
          <p:spPr>
            <a:xfrm>
              <a:off x="6034300" y="1139605"/>
              <a:ext cx="2744700" cy="1718400"/>
            </a:xfrm>
            <a:prstGeom prst="roundRect">
              <a:avLst>
                <a:gd fmla="val 1168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6" name="Google Shape;256;p36"/>
          <p:cNvSpPr txBox="1"/>
          <p:nvPr>
            <p:ph type="title"/>
          </p:nvPr>
        </p:nvSpPr>
        <p:spPr>
          <a:xfrm>
            <a:off x="720001" y="1747525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7" name="Google Shape;257;p36"/>
          <p:cNvSpPr txBox="1"/>
          <p:nvPr>
            <p:ph idx="1" type="subTitle"/>
          </p:nvPr>
        </p:nvSpPr>
        <p:spPr>
          <a:xfrm>
            <a:off x="720000" y="2156925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36"/>
          <p:cNvSpPr txBox="1"/>
          <p:nvPr>
            <p:ph idx="2" type="title"/>
          </p:nvPr>
        </p:nvSpPr>
        <p:spPr>
          <a:xfrm>
            <a:off x="3522026" y="1747525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9" name="Google Shape;259;p36"/>
          <p:cNvSpPr txBox="1"/>
          <p:nvPr>
            <p:ph idx="3" type="subTitle"/>
          </p:nvPr>
        </p:nvSpPr>
        <p:spPr>
          <a:xfrm>
            <a:off x="3522025" y="2156925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36"/>
          <p:cNvSpPr txBox="1"/>
          <p:nvPr>
            <p:ph idx="4" type="title"/>
          </p:nvPr>
        </p:nvSpPr>
        <p:spPr>
          <a:xfrm>
            <a:off x="6459601" y="1747525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1" name="Google Shape;261;p36"/>
          <p:cNvSpPr txBox="1"/>
          <p:nvPr>
            <p:ph idx="5" type="subTitle"/>
          </p:nvPr>
        </p:nvSpPr>
        <p:spPr>
          <a:xfrm>
            <a:off x="6459600" y="2156925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36"/>
          <p:cNvSpPr txBox="1"/>
          <p:nvPr>
            <p:ph idx="6" type="title"/>
          </p:nvPr>
        </p:nvSpPr>
        <p:spPr>
          <a:xfrm>
            <a:off x="720001" y="3629800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3" name="Google Shape;263;p36"/>
          <p:cNvSpPr txBox="1"/>
          <p:nvPr>
            <p:ph idx="7" type="subTitle"/>
          </p:nvPr>
        </p:nvSpPr>
        <p:spPr>
          <a:xfrm>
            <a:off x="720000" y="4039200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36"/>
          <p:cNvSpPr txBox="1"/>
          <p:nvPr>
            <p:ph idx="8" type="title"/>
          </p:nvPr>
        </p:nvSpPr>
        <p:spPr>
          <a:xfrm>
            <a:off x="3522026" y="3629800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5" name="Google Shape;265;p36"/>
          <p:cNvSpPr txBox="1"/>
          <p:nvPr>
            <p:ph idx="9" type="subTitle"/>
          </p:nvPr>
        </p:nvSpPr>
        <p:spPr>
          <a:xfrm>
            <a:off x="3522025" y="4039200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36"/>
          <p:cNvSpPr txBox="1"/>
          <p:nvPr>
            <p:ph idx="13" type="title"/>
          </p:nvPr>
        </p:nvSpPr>
        <p:spPr>
          <a:xfrm>
            <a:off x="6459601" y="3629800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7" name="Google Shape;267;p36"/>
          <p:cNvSpPr txBox="1"/>
          <p:nvPr>
            <p:ph idx="14" type="subTitle"/>
          </p:nvPr>
        </p:nvSpPr>
        <p:spPr>
          <a:xfrm>
            <a:off x="6459600" y="4039200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36"/>
          <p:cNvSpPr txBox="1"/>
          <p:nvPr>
            <p:ph idx="15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oogle Shape;270;p37"/>
          <p:cNvGrpSpPr/>
          <p:nvPr/>
        </p:nvGrpSpPr>
        <p:grpSpPr>
          <a:xfrm>
            <a:off x="364225" y="356823"/>
            <a:ext cx="8415600" cy="4429951"/>
            <a:chOff x="364225" y="1164375"/>
            <a:chExt cx="8415600" cy="3622200"/>
          </a:xfrm>
        </p:grpSpPr>
        <p:sp>
          <p:nvSpPr>
            <p:cNvPr id="271" name="Google Shape;271;p37"/>
            <p:cNvSpPr/>
            <p:nvPr/>
          </p:nvSpPr>
          <p:spPr>
            <a:xfrm>
              <a:off x="364225" y="1164375"/>
              <a:ext cx="4098900" cy="3622200"/>
            </a:xfrm>
            <a:prstGeom prst="roundRect">
              <a:avLst>
                <a:gd fmla="val 61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7"/>
            <p:cNvSpPr/>
            <p:nvPr/>
          </p:nvSpPr>
          <p:spPr>
            <a:xfrm>
              <a:off x="4680925" y="1164375"/>
              <a:ext cx="4098900" cy="3622200"/>
            </a:xfrm>
            <a:prstGeom prst="roundRect">
              <a:avLst>
                <a:gd fmla="val 481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" name="Google Shape;273;p37"/>
          <p:cNvSpPr txBox="1"/>
          <p:nvPr>
            <p:ph hasCustomPrompt="1" type="title"/>
          </p:nvPr>
        </p:nvSpPr>
        <p:spPr>
          <a:xfrm>
            <a:off x="885763" y="2734125"/>
            <a:ext cx="3098100" cy="82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74" name="Google Shape;274;p37"/>
          <p:cNvSpPr txBox="1"/>
          <p:nvPr>
            <p:ph idx="1" type="subTitle"/>
          </p:nvPr>
        </p:nvSpPr>
        <p:spPr>
          <a:xfrm>
            <a:off x="885763" y="3440156"/>
            <a:ext cx="3098100" cy="8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37"/>
          <p:cNvSpPr txBox="1"/>
          <p:nvPr>
            <p:ph hasCustomPrompt="1" idx="2" type="title"/>
          </p:nvPr>
        </p:nvSpPr>
        <p:spPr>
          <a:xfrm>
            <a:off x="5160388" y="2734125"/>
            <a:ext cx="3098100" cy="82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76" name="Google Shape;276;p37"/>
          <p:cNvSpPr txBox="1"/>
          <p:nvPr>
            <p:ph idx="3" type="subTitle"/>
          </p:nvPr>
        </p:nvSpPr>
        <p:spPr>
          <a:xfrm>
            <a:off x="5160388" y="3440161"/>
            <a:ext cx="3098100" cy="8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" name="Google Shape;278;p38"/>
          <p:cNvGrpSpPr/>
          <p:nvPr/>
        </p:nvGrpSpPr>
        <p:grpSpPr>
          <a:xfrm>
            <a:off x="364175" y="356775"/>
            <a:ext cx="8415025" cy="4430025"/>
            <a:chOff x="364175" y="356775"/>
            <a:chExt cx="8415025" cy="4430025"/>
          </a:xfrm>
        </p:grpSpPr>
        <p:sp>
          <p:nvSpPr>
            <p:cNvPr id="279" name="Google Shape;279;p38"/>
            <p:cNvSpPr/>
            <p:nvPr/>
          </p:nvSpPr>
          <p:spPr>
            <a:xfrm>
              <a:off x="364200" y="3870900"/>
              <a:ext cx="8415000" cy="9159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8"/>
            <p:cNvSpPr/>
            <p:nvPr/>
          </p:nvSpPr>
          <p:spPr>
            <a:xfrm>
              <a:off x="364175" y="356775"/>
              <a:ext cx="8415000" cy="33210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" name="Google Shape;281;p38"/>
          <p:cNvSpPr txBox="1"/>
          <p:nvPr>
            <p:ph type="ctrTitle"/>
          </p:nvPr>
        </p:nvSpPr>
        <p:spPr>
          <a:xfrm>
            <a:off x="2385150" y="540000"/>
            <a:ext cx="4373700" cy="104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b="1"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82" name="Google Shape;282;p38"/>
          <p:cNvSpPr txBox="1"/>
          <p:nvPr>
            <p:ph idx="1" type="subTitle"/>
          </p:nvPr>
        </p:nvSpPr>
        <p:spPr>
          <a:xfrm>
            <a:off x="2385150" y="2184525"/>
            <a:ext cx="4373700" cy="12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3" name="Google Shape;283;p38"/>
          <p:cNvSpPr txBox="1"/>
          <p:nvPr>
            <p:ph idx="2" type="subTitle"/>
          </p:nvPr>
        </p:nvSpPr>
        <p:spPr>
          <a:xfrm>
            <a:off x="2090853" y="4306375"/>
            <a:ext cx="4962300" cy="3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84" name="Google Shape;284;p38"/>
          <p:cNvSpPr txBox="1"/>
          <p:nvPr/>
        </p:nvSpPr>
        <p:spPr>
          <a:xfrm>
            <a:off x="720000" y="3924375"/>
            <a:ext cx="7704000" cy="3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CREDITS:</a:t>
            </a:r>
            <a:r>
              <a:rPr b="1" lang="en" sz="11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This presentation template was created by 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, 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including icons by 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,</a:t>
            </a:r>
            <a:r>
              <a:rPr b="1" lang="en" sz="11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and infographics &amp; images by 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 u="sng">
              <a:solidFill>
                <a:schemeClr val="accent5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2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0"/>
          <p:cNvSpPr/>
          <p:nvPr/>
        </p:nvSpPr>
        <p:spPr>
          <a:xfrm>
            <a:off x="364225" y="356775"/>
            <a:ext cx="8415000" cy="4429800"/>
          </a:xfrm>
          <a:prstGeom prst="roundRect">
            <a:avLst>
              <a:gd fmla="val 6183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BLANK_1_1_1_1_1_1_1_1">
    <p:bg>
      <p:bgPr>
        <a:solidFill>
          <a:schemeClr val="lt1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BLANK_1_1_1_1_1_1_1_1_1">
    <p:bg>
      <p:bgPr>
        <a:solidFill>
          <a:schemeClr val="lt2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0" Type="http://schemas.openxmlformats.org/officeDocument/2006/relationships/theme" Target="../theme/theme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bel"/>
              <a:buChar char="■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Relationship Id="rId4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3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2"/>
                </a:solidFill>
              </a:rPr>
              <a:t>Hello there</a:t>
            </a:r>
            <a:r>
              <a:rPr b="1" lang="en" sz="2300">
                <a:solidFill>
                  <a:schemeClr val="accent2"/>
                </a:solidFill>
              </a:rPr>
              <a:t>!</a:t>
            </a:r>
            <a:r>
              <a:rPr b="1" lang="en" sz="2300">
                <a:solidFill>
                  <a:schemeClr val="accent4"/>
                </a:solidFill>
              </a:rPr>
              <a:t> </a:t>
            </a:r>
            <a:r>
              <a:rPr b="1" lang="en" sz="2300"/>
              <a:t>A week from thanksgiving!</a:t>
            </a:r>
            <a:endParaRPr b="1" sz="2300"/>
          </a:p>
        </p:txBody>
      </p:sp>
      <p:sp>
        <p:nvSpPr>
          <p:cNvPr id="295" name="Google Shape;295;p43"/>
          <p:cNvSpPr txBox="1"/>
          <p:nvPr/>
        </p:nvSpPr>
        <p:spPr>
          <a:xfrm>
            <a:off x="889350" y="1189025"/>
            <a:ext cx="73653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Hello, and thanks for </a:t>
            </a:r>
            <a:r>
              <a:rPr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joining</a:t>
            </a:r>
            <a:r>
              <a:rPr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 us! Did you know today is the 20th anniversary of the first Xbox? As you tell us whether you prefer Xbox, Playstation or PC, try the following game console inspired warmup!</a:t>
            </a:r>
            <a:endParaRPr b="1" sz="15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296" name="Google Shape;296;p43"/>
          <p:cNvCxnSpPr/>
          <p:nvPr/>
        </p:nvCxnSpPr>
        <p:spPr>
          <a:xfrm>
            <a:off x="5933170" y="2290329"/>
            <a:ext cx="0" cy="23109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7" name="Google Shape;297;p43"/>
          <p:cNvSpPr txBox="1"/>
          <p:nvPr/>
        </p:nvSpPr>
        <p:spPr>
          <a:xfrm>
            <a:off x="3511277" y="1972013"/>
            <a:ext cx="143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  <a:latin typeface="Unica One"/>
                <a:ea typeface="Unica One"/>
                <a:cs typeface="Unica One"/>
                <a:sym typeface="Unica One"/>
              </a:rPr>
              <a:t>Track Two</a:t>
            </a:r>
            <a:endParaRPr b="1" sz="1800">
              <a:solidFill>
                <a:schemeClr val="accent2"/>
              </a:solidFill>
              <a:latin typeface="Unica One"/>
              <a:ea typeface="Unica One"/>
              <a:cs typeface="Unica One"/>
              <a:sym typeface="Unica One"/>
            </a:endParaRPr>
          </a:p>
        </p:txBody>
      </p:sp>
      <p:sp>
        <p:nvSpPr>
          <p:cNvPr id="298" name="Google Shape;298;p43"/>
          <p:cNvSpPr txBox="1"/>
          <p:nvPr/>
        </p:nvSpPr>
        <p:spPr>
          <a:xfrm>
            <a:off x="2493050" y="2290325"/>
            <a:ext cx="3379500" cy="23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Abel"/>
              <a:buChar char="●"/>
            </a:pPr>
            <a:r>
              <a:rPr lang="en" sz="115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Same warm-up as Track One, but in a function with more aspects</a:t>
            </a:r>
            <a:endParaRPr sz="115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301625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Abel"/>
              <a:buChar char="○"/>
            </a:pPr>
            <a:r>
              <a:rPr lang="en" sz="115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Along with printing out the total, print out each game that they bought</a:t>
            </a:r>
            <a:endParaRPr sz="115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301625" lvl="2" marL="13716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Abel"/>
              <a:buChar char="■"/>
            </a:pPr>
            <a:r>
              <a:rPr lang="en" sz="115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Use your list methods!</a:t>
            </a:r>
            <a:endParaRPr sz="115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Abel"/>
              <a:buChar char="●"/>
            </a:pPr>
            <a:r>
              <a:rPr lang="en" sz="115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Each game does have to have a unique price</a:t>
            </a:r>
            <a:endParaRPr sz="115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Abel"/>
              <a:buChar char="●"/>
            </a:pPr>
            <a:r>
              <a:rPr lang="en" sz="115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Ask the user if they are a member of the prestigious CompSci Video Game Discount Program</a:t>
            </a:r>
            <a:endParaRPr sz="115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301625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Abel"/>
              <a:buChar char="○"/>
            </a:pPr>
            <a:r>
              <a:rPr lang="en" sz="115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If they are, subtract 20% of their order, and display their discount with their total</a:t>
            </a:r>
            <a:endParaRPr sz="115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Abel"/>
              <a:buChar char="●"/>
            </a:pPr>
            <a:r>
              <a:rPr lang="en" sz="115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Consider the 4.75% NC sales tax!</a:t>
            </a:r>
            <a:endParaRPr sz="115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99" name="Google Shape;299;p43"/>
          <p:cNvSpPr txBox="1"/>
          <p:nvPr/>
        </p:nvSpPr>
        <p:spPr>
          <a:xfrm>
            <a:off x="6821258" y="1972015"/>
            <a:ext cx="143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  <a:latin typeface="Unica One"/>
                <a:ea typeface="Unica One"/>
                <a:cs typeface="Unica One"/>
                <a:sym typeface="Unica One"/>
              </a:rPr>
              <a:t>Track One</a:t>
            </a:r>
            <a:endParaRPr b="1" sz="1800">
              <a:solidFill>
                <a:schemeClr val="accent2"/>
              </a:solidFill>
              <a:latin typeface="Unica One"/>
              <a:ea typeface="Unica One"/>
              <a:cs typeface="Unica One"/>
              <a:sym typeface="Unica One"/>
            </a:endParaRPr>
          </a:p>
        </p:txBody>
      </p:sp>
      <p:sp>
        <p:nvSpPr>
          <p:cNvPr id="300" name="Google Shape;300;p43"/>
          <p:cNvSpPr txBox="1"/>
          <p:nvPr/>
        </p:nvSpPr>
        <p:spPr>
          <a:xfrm>
            <a:off x="6023525" y="2325650"/>
            <a:ext cx="2688600" cy="23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10832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bel"/>
              <a:buChar char="●"/>
            </a:pPr>
            <a:r>
              <a:rPr lang="en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Create a list with your favorite video games!</a:t>
            </a:r>
            <a:endParaRPr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310832" lvl="1" marL="6858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bel"/>
              <a:buChar char="○"/>
            </a:pPr>
            <a:r>
              <a:rPr lang="en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Using a loop and conditionals, ask the user if they would like to purchase each game</a:t>
            </a:r>
            <a:endParaRPr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310832" lvl="2" marL="108585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bel"/>
              <a:buChar char="■"/>
            </a:pPr>
            <a:r>
              <a:rPr lang="en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Video games are typically $60 to $70, but feel free to have each game be a different price</a:t>
            </a:r>
            <a:endParaRPr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310832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bel"/>
              <a:buChar char="●"/>
            </a:pPr>
            <a:r>
              <a:rPr lang="en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At the end of the program, print out their total! </a:t>
            </a:r>
            <a:endParaRPr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301" name="Google Shape;301;p43"/>
          <p:cNvCxnSpPr/>
          <p:nvPr/>
        </p:nvCxnSpPr>
        <p:spPr>
          <a:xfrm>
            <a:off x="2432420" y="2290329"/>
            <a:ext cx="0" cy="23109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02" name="Google Shape;302;p43"/>
          <p:cNvPicPr preferRelativeResize="0"/>
          <p:nvPr/>
        </p:nvPicPr>
        <p:blipFill rotWithShape="1">
          <a:blip r:embed="rId3">
            <a:alphaModFix/>
          </a:blip>
          <a:srcRect b="0" l="12098" r="12098" t="0"/>
          <a:stretch/>
        </p:blipFill>
        <p:spPr>
          <a:xfrm>
            <a:off x="634750" y="2029925"/>
            <a:ext cx="1609500" cy="11943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03" name="Google Shape;303;p43"/>
          <p:cNvPicPr preferRelativeResize="0"/>
          <p:nvPr/>
        </p:nvPicPr>
        <p:blipFill rotWithShape="1">
          <a:blip r:embed="rId4">
            <a:alphaModFix/>
          </a:blip>
          <a:srcRect b="0" l="14064" r="14064" t="0"/>
          <a:stretch/>
        </p:blipFill>
        <p:spPr>
          <a:xfrm>
            <a:off x="634750" y="3405975"/>
            <a:ext cx="1609500" cy="1259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ark Interface Social Media by Slidesgo">
  <a:themeElements>
    <a:clrScheme name="Simple Light">
      <a:dk1>
        <a:srgbClr val="1B203A"/>
      </a:dk1>
      <a:lt1>
        <a:srgbClr val="272B4A"/>
      </a:lt1>
      <a:dk2>
        <a:srgbClr val="34394C"/>
      </a:dk2>
      <a:lt2>
        <a:srgbClr val="7A86A2"/>
      </a:lt2>
      <a:accent1>
        <a:srgbClr val="FFFFFF"/>
      </a:accent1>
      <a:accent2>
        <a:srgbClr val="65EBD2"/>
      </a:accent2>
      <a:accent3>
        <a:srgbClr val="EF3560"/>
      </a:accent3>
      <a:accent4>
        <a:srgbClr val="FC9748"/>
      </a:accent4>
      <a:accent5>
        <a:srgbClr val="FFD966"/>
      </a:accent5>
      <a:accent6>
        <a:srgbClr val="8E8EF9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